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3EA2-722D-4CF6-8F37-9312619F6A35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9DE4-E4A4-4B7D-9CA8-0732487D8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San Bernardino County Transportation Authority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 Mail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VVTA – Barstow</a:t>
            </a:r>
          </a:p>
          <a:p>
            <a:r>
              <a:rPr lang="en-US" dirty="0" smtClean="0"/>
              <a:t>MBTA – 29 Palms and Yucca Valley</a:t>
            </a:r>
          </a:p>
          <a:p>
            <a:r>
              <a:rPr lang="en-US" dirty="0" smtClean="0"/>
              <a:t>Mountain Transit – Crestline and Big Bear</a:t>
            </a:r>
          </a:p>
          <a:p>
            <a:r>
              <a:rPr lang="en-US" dirty="0" smtClean="0"/>
              <a:t>NAT - Needles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&amp; Online Ad Support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3852"/>
            <a:ext cx="4800600" cy="50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Selena\Dropbox\SBCTA Internal - Transit Marketing and Fare Subsidy RFP\Creative\VVTA COMPLETED\VVTA Barstow ads\VVTA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14800"/>
            <a:ext cx="2857500" cy="2381250"/>
          </a:xfrm>
          <a:prstGeom prst="rect">
            <a:avLst/>
          </a:prstGeom>
          <a:noFill/>
        </p:spPr>
      </p:pic>
      <p:pic>
        <p:nvPicPr>
          <p:cNvPr id="16388" name="Picture 4" descr="C:\Users\Selena\Dropbox\SBCTA Internal - Transit Marketing and Fare Subsidy RFP\Creative\VVTA COMPLETED\VVTA Barstow ads\VVT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28575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05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14" y="304800"/>
            <a:ext cx="8092286" cy="6269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9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866" y="304800"/>
            <a:ext cx="8165934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4189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7537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27634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30" y="228600"/>
            <a:ext cx="829467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28525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4922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San Bernardino County Transportation Authority Direct Mail Campaign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Newspaper &amp; Online Ad Support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Bernardino County Transportation Authority Direct Mail Campaign</dc:title>
  <dc:creator>Selena</dc:creator>
  <cp:lastModifiedBy>Selena</cp:lastModifiedBy>
  <cp:revision>2</cp:revision>
  <dcterms:created xsi:type="dcterms:W3CDTF">2018-11-21T21:02:39Z</dcterms:created>
  <dcterms:modified xsi:type="dcterms:W3CDTF">2018-11-21T21:33:12Z</dcterms:modified>
</cp:coreProperties>
</file>